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  <p:sldId id="305" r:id="rId32"/>
    <p:sldId id="306" r:id="rId33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972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16/02/2015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g"/><Relationship Id="rId18" Type="http://schemas.openxmlformats.org/officeDocument/2006/relationships/image" Target="../media/image48.jpeg"/><Relationship Id="rId3" Type="http://schemas.openxmlformats.org/officeDocument/2006/relationships/image" Target="../media/image33.jp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-2520676" y="-1318578"/>
            <a:ext cx="16166263" cy="9023132"/>
            <a:chOff x="-2520676" y="-1318578"/>
            <a:chExt cx="16166263" cy="9023132"/>
          </a:xfrm>
        </p:grpSpPr>
        <p:pic>
          <p:nvPicPr>
            <p:cNvPr id="51" name="Immagine 5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6111"/>
            <a:stretch/>
          </p:blipFill>
          <p:spPr>
            <a:xfrm>
              <a:off x="7289803" y="2771870"/>
              <a:ext cx="1608848" cy="1093421"/>
            </a:xfrm>
            <a:prstGeom prst="rect">
              <a:avLst/>
            </a:prstGeom>
          </p:spPr>
        </p:pic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2974479" y="3276600"/>
              <a:ext cx="122413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stCxn id="3" idx="3"/>
            </p:cNvCxnSpPr>
            <p:nvPr/>
          </p:nvCxnSpPr>
          <p:spPr>
            <a:xfrm>
              <a:off x="5790951" y="3276600"/>
              <a:ext cx="1399617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6447668" y="1174516"/>
              <a:ext cx="1178071" cy="20378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 flipV="1">
              <a:off x="6328777" y="70818"/>
              <a:ext cx="1296850" cy="81732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>
              <a:endCxn id="133" idx="1"/>
            </p:cNvCxnSpPr>
            <p:nvPr/>
          </p:nvCxnSpPr>
          <p:spPr>
            <a:xfrm flipV="1">
              <a:off x="8846751" y="1830018"/>
              <a:ext cx="1819790" cy="1100107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>
              <a:endCxn id="132" idx="1"/>
            </p:cNvCxnSpPr>
            <p:nvPr/>
          </p:nvCxnSpPr>
          <p:spPr>
            <a:xfrm flipV="1">
              <a:off x="8942743" y="2856431"/>
              <a:ext cx="1740645" cy="32284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>
              <a:endCxn id="131" idx="1"/>
            </p:cNvCxnSpPr>
            <p:nvPr/>
          </p:nvCxnSpPr>
          <p:spPr>
            <a:xfrm>
              <a:off x="8966163" y="3402506"/>
              <a:ext cx="1717225" cy="480337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endCxn id="134" idx="1"/>
            </p:cNvCxnSpPr>
            <p:nvPr/>
          </p:nvCxnSpPr>
          <p:spPr>
            <a:xfrm flipV="1">
              <a:off x="8695973" y="803605"/>
              <a:ext cx="1987415" cy="1968265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endCxn id="50" idx="1"/>
            </p:cNvCxnSpPr>
            <p:nvPr/>
          </p:nvCxnSpPr>
          <p:spPr>
            <a:xfrm flipV="1">
              <a:off x="8452046" y="-222807"/>
              <a:ext cx="2208183" cy="283540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5815521" y="3498122"/>
              <a:ext cx="885753" cy="1144696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7112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1188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399456" y="-1012288"/>
              <a:ext cx="1389542" cy="2752071"/>
              <a:chOff x="7384303" y="-1201586"/>
              <a:chExt cx="1389542" cy="275207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7384303" y="-1201586"/>
                <a:ext cx="1389542" cy="1298523"/>
                <a:chOff x="7376770" y="-1201586"/>
                <a:chExt cx="1389542" cy="1298523"/>
              </a:xfrm>
            </p:grpSpPr>
            <p:pic>
              <p:nvPicPr>
                <p:cNvPr id="130" name="Immagine 129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8331" y="-804763"/>
                  <a:ext cx="426420" cy="901700"/>
                </a:xfrm>
                <a:prstGeom prst="rect">
                  <a:avLst/>
                </a:prstGeom>
              </p:spPr>
            </p:pic>
            <p:sp>
              <p:nvSpPr>
                <p:cNvPr id="201" name="CasellaDiTesto 200"/>
                <p:cNvSpPr txBox="1"/>
                <p:nvPr/>
              </p:nvSpPr>
              <p:spPr>
                <a:xfrm>
                  <a:off x="7376770" y="-1201586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err="1" smtClean="0"/>
                    <a:t>Galvo</a:t>
                  </a:r>
                  <a:r>
                    <a:rPr lang="it-IT" sz="2200" b="1" dirty="0" smtClean="0"/>
                    <a:t> 1</a:t>
                  </a:r>
                  <a:endParaRPr lang="it-IT" sz="2200" b="1" dirty="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384303" y="264048"/>
                <a:ext cx="1389542" cy="1286437"/>
                <a:chOff x="7391836" y="264048"/>
                <a:chExt cx="1389542" cy="1286437"/>
              </a:xfrm>
            </p:grpSpPr>
            <p:pic>
              <p:nvPicPr>
                <p:cNvPr id="13" name="Immagine 1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3397" y="648785"/>
                  <a:ext cx="426420" cy="901700"/>
                </a:xfrm>
                <a:prstGeom prst="rect">
                  <a:avLst/>
                </a:prstGeom>
              </p:spPr>
            </p:pic>
            <p:sp>
              <p:nvSpPr>
                <p:cNvPr id="208" name="CasellaDiTesto 207"/>
                <p:cNvSpPr txBox="1"/>
                <p:nvPr/>
              </p:nvSpPr>
              <p:spPr>
                <a:xfrm>
                  <a:off x="7391836" y="264048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err="1" smtClean="0"/>
                    <a:t>Galvo</a:t>
                  </a:r>
                  <a:r>
                    <a:rPr lang="it-IT" sz="2200" b="1" dirty="0" smtClean="0"/>
                    <a:t> 2</a:t>
                  </a:r>
                  <a:endParaRPr lang="it-IT" sz="2200" b="1" dirty="0"/>
                </a:p>
              </p:txBody>
            </p:sp>
          </p:grpSp>
        </p:grpSp>
        <p:sp>
          <p:nvSpPr>
            <p:cNvPr id="209" name="CasellaDiTesto 208"/>
            <p:cNvSpPr txBox="1"/>
            <p:nvPr/>
          </p:nvSpPr>
          <p:spPr>
            <a:xfrm>
              <a:off x="6701274" y="238851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0660229" y="-766404"/>
              <a:ext cx="2499894" cy="1087193"/>
              <a:chOff x="9860129" y="-1204554"/>
              <a:chExt cx="2499894" cy="1087193"/>
            </a:xfrm>
          </p:grpSpPr>
          <p:pic>
            <p:nvPicPr>
              <p:cNvPr id="50" name="Immagine 4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129" y="-1204554"/>
                <a:ext cx="1087193" cy="1087193"/>
              </a:xfrm>
              <a:prstGeom prst="rect">
                <a:avLst/>
              </a:prstGeom>
            </p:spPr>
          </p:pic>
          <p:sp>
            <p:nvSpPr>
              <p:cNvPr id="210" name="CasellaDiTesto 209"/>
              <p:cNvSpPr txBox="1"/>
              <p:nvPr/>
            </p:nvSpPr>
            <p:spPr>
              <a:xfrm>
                <a:off x="10970481" y="-1045678"/>
                <a:ext cx="1389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405 nm laser</a:t>
                </a:r>
                <a:endParaRPr lang="it-IT" sz="22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683388" y="260008"/>
              <a:ext cx="2476735" cy="1087193"/>
              <a:chOff x="9883288" y="-166230"/>
              <a:chExt cx="2476735" cy="1087193"/>
            </a:xfrm>
          </p:grpSpPr>
          <p:pic>
            <p:nvPicPr>
              <p:cNvPr id="134" name="Immagine 13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3288" y="-166230"/>
                <a:ext cx="1087193" cy="1087193"/>
              </a:xfrm>
              <a:prstGeom prst="rect">
                <a:avLst/>
              </a:prstGeom>
            </p:spPr>
          </p:pic>
          <p:sp>
            <p:nvSpPr>
              <p:cNvPr id="211" name="CasellaDiTesto 210"/>
              <p:cNvSpPr txBox="1"/>
              <p:nvPr/>
            </p:nvSpPr>
            <p:spPr>
              <a:xfrm>
                <a:off x="10970481" y="-7354"/>
                <a:ext cx="1389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445 nm laser</a:t>
                </a:r>
                <a:endParaRPr lang="it-IT" sz="2200" b="1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0666541" y="1286421"/>
              <a:ext cx="2491534" cy="1087193"/>
              <a:chOff x="9866441" y="777536"/>
              <a:chExt cx="2491534" cy="1087193"/>
            </a:xfrm>
          </p:grpSpPr>
          <p:pic>
            <p:nvPicPr>
              <p:cNvPr id="133" name="Immagine 13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6441" y="777536"/>
                <a:ext cx="1087193" cy="1087193"/>
              </a:xfrm>
              <a:prstGeom prst="rect">
                <a:avLst/>
              </a:prstGeom>
            </p:spPr>
          </p:pic>
          <p:sp>
            <p:nvSpPr>
              <p:cNvPr id="212" name="CasellaDiTesto 211"/>
              <p:cNvSpPr txBox="1"/>
              <p:nvPr/>
            </p:nvSpPr>
            <p:spPr>
              <a:xfrm>
                <a:off x="10968433" y="936412"/>
                <a:ext cx="1389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491 nm laser</a:t>
                </a:r>
                <a:endParaRPr lang="it-IT" sz="2200" b="1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683388" y="2312834"/>
              <a:ext cx="2474687" cy="1087193"/>
              <a:chOff x="9883288" y="1793074"/>
              <a:chExt cx="2474687" cy="1087193"/>
            </a:xfrm>
          </p:grpSpPr>
          <p:pic>
            <p:nvPicPr>
              <p:cNvPr id="132" name="Immagine 13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3288" y="1793074"/>
                <a:ext cx="1087193" cy="1087193"/>
              </a:xfrm>
              <a:prstGeom prst="rect">
                <a:avLst/>
              </a:prstGeom>
            </p:spPr>
          </p:pic>
          <p:sp>
            <p:nvSpPr>
              <p:cNvPr id="213" name="CasellaDiTesto 212"/>
              <p:cNvSpPr txBox="1"/>
              <p:nvPr/>
            </p:nvSpPr>
            <p:spPr>
              <a:xfrm>
                <a:off x="10968433" y="1951950"/>
                <a:ext cx="1389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515 nm laser</a:t>
                </a:r>
                <a:endParaRPr lang="it-IT" sz="2200" b="1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0683388" y="3339246"/>
              <a:ext cx="2483411" cy="1087193"/>
              <a:chOff x="9883288" y="2901096"/>
              <a:chExt cx="2483411" cy="1087193"/>
            </a:xfrm>
          </p:grpSpPr>
          <p:pic>
            <p:nvPicPr>
              <p:cNvPr id="131" name="Immagine 13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3288" y="2901096"/>
                <a:ext cx="1087193" cy="1087193"/>
              </a:xfrm>
              <a:prstGeom prst="rect">
                <a:avLst/>
              </a:prstGeom>
            </p:spPr>
          </p:pic>
          <p:sp>
            <p:nvSpPr>
              <p:cNvPr id="214" name="CasellaDiTesto 213"/>
              <p:cNvSpPr txBox="1"/>
              <p:nvPr/>
            </p:nvSpPr>
            <p:spPr>
              <a:xfrm>
                <a:off x="10977157" y="3059972"/>
                <a:ext cx="13895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561 nm laser</a:t>
                </a:r>
                <a:endParaRPr lang="it-IT" sz="2200" b="1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441700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287860" cy="430887"/>
              <a:chOff x="-2337824" y="2829027"/>
              <a:chExt cx="3287860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16840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r>
                  <a:rPr lang="ga-IE" sz="2200" b="1" dirty="0" smtClean="0"/>
                  <a:t>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10500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6060</TotalTime>
  <Words>808</Words>
  <Application>Microsoft Office PowerPoint</Application>
  <PresentationFormat>Widescreen</PresentationFormat>
  <Paragraphs>453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216</cp:revision>
  <dcterms:created xsi:type="dcterms:W3CDTF">2013-11-04T09:16:53Z</dcterms:created>
  <dcterms:modified xsi:type="dcterms:W3CDTF">2015-02-17T09:05:44Z</dcterms:modified>
</cp:coreProperties>
</file>